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4729"/>
  </p:normalViewPr>
  <p:slideViewPr>
    <p:cSldViewPr snapToGrid="0" snapToObjects="1" showGuides="1">
      <p:cViewPr>
        <p:scale>
          <a:sx n="105" d="100"/>
          <a:sy n="105" d="100"/>
        </p:scale>
        <p:origin x="200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Edward" userId="409a1ca903c1ab3b" providerId="LiveId" clId="{3B6B8900-76B0-49D7-97AD-D87B18AEE2B1}"/>
    <pc:docChg chg="undo custSel modMainMaster">
      <pc:chgData name="Liu Edward" userId="409a1ca903c1ab3b" providerId="LiveId" clId="{3B6B8900-76B0-49D7-97AD-D87B18AEE2B1}" dt="2023-03-23T14:30:41.940" v="6" actId="14100"/>
      <pc:docMkLst>
        <pc:docMk/>
      </pc:docMkLst>
      <pc:sldMasterChg chg="modSldLayout">
        <pc:chgData name="Liu Edward" userId="409a1ca903c1ab3b" providerId="LiveId" clId="{3B6B8900-76B0-49D7-97AD-D87B18AEE2B1}" dt="2023-03-23T14:30:41.940" v="6" actId="14100"/>
        <pc:sldMasterMkLst>
          <pc:docMk/>
          <pc:sldMasterMk cId="4101059370" sldId="2147483648"/>
        </pc:sldMasterMkLst>
        <pc:sldLayoutChg chg="delSp modSp mod">
          <pc:chgData name="Liu Edward" userId="409a1ca903c1ab3b" providerId="LiveId" clId="{3B6B8900-76B0-49D7-97AD-D87B18AEE2B1}" dt="2023-03-23T14:30:41.940" v="6" actId="14100"/>
          <pc:sldLayoutMkLst>
            <pc:docMk/>
            <pc:sldMasterMk cId="4101059370" sldId="2147483648"/>
            <pc:sldLayoutMk cId="2817165031" sldId="2147483655"/>
          </pc:sldLayoutMkLst>
          <pc:spChg chg="del mod topLvl">
            <ac:chgData name="Liu Edward" userId="409a1ca903c1ab3b" providerId="LiveId" clId="{3B6B8900-76B0-49D7-97AD-D87B18AEE2B1}" dt="2023-03-23T14:30:36.324" v="5" actId="478"/>
            <ac:spMkLst>
              <pc:docMk/>
              <pc:sldMasterMk cId="4101059370" sldId="2147483648"/>
              <pc:sldLayoutMk cId="2817165031" sldId="2147483655"/>
              <ac:spMk id="4" creationId="{B090D644-A265-4113-85DB-12E25F87F4C1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7" creationId="{B7CAE088-3B3E-4631-9856-004BA46FF46B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8" creationId="{C5CD8C6D-DCA1-476F-B71E-5F5276016A00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0" creationId="{597A278F-D60E-40D3-ADAF-C0FB797A620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1" creationId="{ABC13F6C-A5B5-469B-A36F-B8FAD41955B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2" creationId="{DB4348AB-C31F-4C86-B2AF-E617C106B399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4" creationId="{1CBA0C2C-9288-4959-B662-B12C901BC62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5" creationId="{F72B5145-8249-46BC-B735-3F2D411508A8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6" creationId="{E6B70F3E-FCD0-4630-BFFF-42856EECC885}"/>
            </ac:spMkLst>
          </pc:spChg>
          <pc:spChg chg="mod">
            <ac:chgData name="Liu Edward" userId="409a1ca903c1ab3b" providerId="LiveId" clId="{3B6B8900-76B0-49D7-97AD-D87B18AEE2B1}" dt="2023-03-23T14:30:31.324" v="3" actId="27803"/>
            <ac:spMkLst>
              <pc:docMk/>
              <pc:sldMasterMk cId="4101059370" sldId="2147483648"/>
              <pc:sldLayoutMk cId="2817165031" sldId="2147483655"/>
              <ac:spMk id="17" creationId="{EA8624EC-CCCA-4914-95C4-0CF411EA6989}"/>
            </ac:spMkLst>
          </pc:spChg>
          <pc:grpChg chg="del mod">
            <ac:chgData name="Liu Edward" userId="409a1ca903c1ab3b" providerId="LiveId" clId="{3B6B8900-76B0-49D7-97AD-D87B18AEE2B1}" dt="2023-03-23T14:30:36.324" v="5" actId="478"/>
            <ac:grpSpMkLst>
              <pc:docMk/>
              <pc:sldMasterMk cId="4101059370" sldId="2147483648"/>
              <pc:sldLayoutMk cId="2817165031" sldId="2147483655"/>
              <ac:grpSpMk id="2" creationId="{383BA6B3-8CE1-4DE2-AF6E-2183089E41E3}"/>
            </ac:grpSpMkLst>
          </pc:grpChg>
          <pc:grpChg chg="mod topLvl">
            <ac:chgData name="Liu Edward" userId="409a1ca903c1ab3b" providerId="LiveId" clId="{3B6B8900-76B0-49D7-97AD-D87B18AEE2B1}" dt="2023-03-23T14:30:41.940" v="6" actId="14100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picChg chg="del mod">
            <ac:chgData name="Liu Edward" userId="409a1ca903c1ab3b" providerId="LiveId" clId="{3B6B8900-76B0-49D7-97AD-D87B18AEE2B1}" dt="2023-03-23T14:30:31.324" v="3" actId="27803"/>
            <ac:picMkLst>
              <pc:docMk/>
              <pc:sldMasterMk cId="4101059370" sldId="2147483648"/>
              <pc:sldLayoutMk cId="2817165031" sldId="2147483655"/>
              <ac:picMk id="21" creationId="{4820491C-0B3F-479D-8798-68182D6C61C6}"/>
            </ac:picMkLst>
          </pc:picChg>
        </pc:sldLayoutChg>
      </pc:sldMasterChg>
    </pc:docChg>
  </pc:docChgLst>
  <pc:docChgLst>
    <pc:chgData name="Liu Edward" userId="409a1ca903c1ab3b" providerId="LiveId" clId="{DBA279D4-5279-4C8F-BF8D-D5B8F443FDE2}"/>
    <pc:docChg chg="undo custSel modMainMaster">
      <pc:chgData name="Liu Edward" userId="409a1ca903c1ab3b" providerId="LiveId" clId="{DBA279D4-5279-4C8F-BF8D-D5B8F443FDE2}" dt="2023-03-28T10:48:32.529" v="21" actId="1076"/>
      <pc:docMkLst>
        <pc:docMk/>
      </pc:docMkLst>
      <pc:sldMasterChg chg="modSldLayout">
        <pc:chgData name="Liu Edward" userId="409a1ca903c1ab3b" providerId="LiveId" clId="{DBA279D4-5279-4C8F-BF8D-D5B8F443FDE2}" dt="2023-03-28T10:48:32.529" v="21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DBA279D4-5279-4C8F-BF8D-D5B8F443FDE2}" dt="2023-03-28T10:48:32.529" v="21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DBA279D4-5279-4C8F-BF8D-D5B8F443FDE2}" dt="2023-03-28T10:48:32.529" v="21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picChg chg="add del mod">
            <ac:chgData name="Liu Edward" userId="409a1ca903c1ab3b" providerId="LiveId" clId="{DBA279D4-5279-4C8F-BF8D-D5B8F443FDE2}" dt="2023-03-28T10:48:30.059" v="20" actId="1076"/>
            <ac:picMkLst>
              <pc:docMk/>
              <pc:sldMasterMk cId="4101059370" sldId="2147483648"/>
              <pc:sldLayoutMk cId="2817165031" sldId="2147483655"/>
              <ac:picMk id="3" creationId="{732C25EA-9F20-48C9-8F53-E41C3B90CDD1}"/>
            </ac:picMkLst>
          </pc:picChg>
        </pc:sldLayoutChg>
      </pc:sldMasterChg>
    </pc:docChg>
  </pc:docChgLst>
  <pc:docChgLst>
    <pc:chgData name="Liu Edward" userId="409a1ca903c1ab3b" providerId="LiveId" clId="{679BA985-1792-4105-B2C0-2AF4DA9B9FAA}"/>
    <pc:docChg chg="undo custSel modMainMaster">
      <pc:chgData name="Liu Edward" userId="409a1ca903c1ab3b" providerId="LiveId" clId="{679BA985-1792-4105-B2C0-2AF4DA9B9FAA}" dt="2023-03-23T14:32:31.463" v="10" actId="1076"/>
      <pc:docMkLst>
        <pc:docMk/>
      </pc:docMkLst>
      <pc:sldMasterChg chg="modSldLayout">
        <pc:chgData name="Liu Edward" userId="409a1ca903c1ab3b" providerId="LiveId" clId="{679BA985-1792-4105-B2C0-2AF4DA9B9FAA}" dt="2023-03-23T14:32:31.463" v="10" actId="1076"/>
        <pc:sldMasterMkLst>
          <pc:docMk/>
          <pc:sldMasterMk cId="4101059370" sldId="2147483648"/>
        </pc:sldMasterMkLst>
        <pc:sldLayoutChg chg="addSp delSp modSp mod">
          <pc:chgData name="Liu Edward" userId="409a1ca903c1ab3b" providerId="LiveId" clId="{679BA985-1792-4105-B2C0-2AF4DA9B9FAA}" dt="2023-03-23T14:32:31.463" v="10" actId="1076"/>
          <pc:sldLayoutMkLst>
            <pc:docMk/>
            <pc:sldMasterMk cId="4101059370" sldId="2147483648"/>
            <pc:sldLayoutMk cId="2817165031" sldId="2147483655"/>
          </pc:sldLayoutMkLst>
          <pc:spChg chg="mod">
            <ac:chgData name="Liu Edward" userId="409a1ca903c1ab3b" providerId="LiveId" clId="{679BA985-1792-4105-B2C0-2AF4DA9B9FAA}" dt="2023-03-23T14:32:21.903" v="7" actId="1076"/>
            <ac:spMkLst>
              <pc:docMk/>
              <pc:sldMasterMk cId="4101059370" sldId="2147483648"/>
              <pc:sldLayoutMk cId="2817165031" sldId="2147483655"/>
              <ac:spMk id="6" creationId="{D617E22C-070E-4DA8-9D85-7974846475C1}"/>
            </ac:spMkLst>
          </pc:spChg>
          <pc:spChg chg="del mod topLvl">
            <ac:chgData name="Liu Edward" userId="409a1ca903c1ab3b" providerId="LiveId" clId="{679BA985-1792-4105-B2C0-2AF4DA9B9FAA}" dt="2023-03-23T14:32:16.760" v="3" actId="478"/>
            <ac:spMkLst>
              <pc:docMk/>
              <pc:sldMasterMk cId="4101059370" sldId="2147483648"/>
              <pc:sldLayoutMk cId="2817165031" sldId="2147483655"/>
              <ac:spMk id="20" creationId="{8CB92A31-921C-4789-A678-FF6BE87AAE06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6" creationId="{823E1E39-1D79-4E16-9E21-5BD04EA1E858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7" creationId="{B3600808-45DC-4287-B621-9465EDC10B7D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8" creationId="{C7BA3B00-258B-4BDD-BAB9-3B69ABE0C609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29" creationId="{5104D30D-1424-469F-9C96-9280239931FF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0" creationId="{5B316E02-4742-4CF0-9D6C-E7F240A7BC41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1" creationId="{3DD51D9E-0607-4537-9539-A65FDF6527E0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2" creationId="{F80AA401-0E7F-4141-BDF6-87C02D976672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5" creationId="{7751ABEA-ED99-4B26-973F-78B89BC167EB}"/>
            </ac:spMkLst>
          </pc:spChg>
          <pc:spChg chg="mod">
            <ac:chgData name="Liu Edward" userId="409a1ca903c1ab3b" providerId="LiveId" clId="{679BA985-1792-4105-B2C0-2AF4DA9B9FAA}" dt="2023-03-23T14:32:15.334" v="2" actId="27803"/>
            <ac:spMkLst>
              <pc:docMk/>
              <pc:sldMasterMk cId="4101059370" sldId="2147483648"/>
              <pc:sldLayoutMk cId="2817165031" sldId="2147483655"/>
              <ac:spMk id="36" creationId="{54D5E3C5-6522-427A-BB7D-839B4216D520}"/>
            </ac:spMkLst>
          </pc:spChg>
          <pc:grpChg chg="del">
            <ac:chgData name="Liu Edward" userId="409a1ca903c1ab3b" providerId="LiveId" clId="{679BA985-1792-4105-B2C0-2AF4DA9B9FAA}" dt="2023-03-23T14:32:04.042" v="0" actId="478"/>
            <ac:grpSpMkLst>
              <pc:docMk/>
              <pc:sldMasterMk cId="4101059370" sldId="2147483648"/>
              <pc:sldLayoutMk cId="2817165031" sldId="2147483655"/>
              <ac:grpSpMk id="5" creationId="{F1AB85E8-60BB-455F-AAC2-629CC3303C86}"/>
            </ac:grpSpMkLst>
          </pc:grpChg>
          <pc:grpChg chg="del mod">
            <ac:chgData name="Liu Edward" userId="409a1ca903c1ab3b" providerId="LiveId" clId="{679BA985-1792-4105-B2C0-2AF4DA9B9FAA}" dt="2023-03-23T14:32:16.760" v="3" actId="478"/>
            <ac:grpSpMkLst>
              <pc:docMk/>
              <pc:sldMasterMk cId="4101059370" sldId="2147483648"/>
              <pc:sldLayoutMk cId="2817165031" sldId="2147483655"/>
              <ac:grpSpMk id="18" creationId="{292DB63B-1F25-4E80-9243-7F2FD67686F6}"/>
            </ac:grpSpMkLst>
          </pc:grpChg>
          <pc:grpChg chg="mod topLvl">
            <ac:chgData name="Liu Edward" userId="409a1ca903c1ab3b" providerId="LiveId" clId="{679BA985-1792-4105-B2C0-2AF4DA9B9FAA}" dt="2023-03-23T14:32:31.463" v="10" actId="1076"/>
            <ac:grpSpMkLst>
              <pc:docMk/>
              <pc:sldMasterMk cId="4101059370" sldId="2147483648"/>
              <pc:sldLayoutMk cId="2817165031" sldId="2147483655"/>
              <ac:grpSpMk id="21" creationId="{2B51C7E2-2E9E-4D62-813F-2CA05AC0B278}"/>
            </ac:grpSpMkLst>
          </pc:grpChg>
          <pc:picChg chg="add del mod">
            <ac:chgData name="Liu Edward" userId="409a1ca903c1ab3b" providerId="LiveId" clId="{679BA985-1792-4105-B2C0-2AF4DA9B9FAA}" dt="2023-03-23T14:32:15.334" v="2" actId="27803"/>
            <ac:picMkLst>
              <pc:docMk/>
              <pc:sldMasterMk cId="4101059370" sldId="2147483648"/>
              <pc:sldLayoutMk cId="2817165031" sldId="2147483655"/>
              <ac:picMk id="4" creationId="{88F3F6AD-B690-4391-87E8-EF181DEDA8F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39E80-6056-C327-6373-FF19BE7AC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783" b="9254"/>
          <a:stretch/>
        </p:blipFill>
        <p:spPr>
          <a:xfrm>
            <a:off x="-1" y="3382"/>
            <a:ext cx="12192000" cy="6854618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D617E22C-070E-4DA8-9D85-7974846475C1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5DF3B-C820-B0E5-C746-F3F2785B8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6628" y="5204304"/>
            <a:ext cx="882665" cy="102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39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2024/4/9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53535F9-8C4E-4D96-9AFE-B67B8C057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78D44EF-CF80-4985-B92F-7BC286BF7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A2D543-75B8-4968-A213-48E017428A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2F0B196-6EE9-4892-A4D2-88854386AB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6F164FE-9EDE-4641-9055-819725D18C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EF5EFC-D0FA-4993-8D21-2F2D369930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905E3-70B1-4553-A31E-6F60B3ED1C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A13F92-736E-45D9-8668-B1F155409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wrap="non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46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Han Gao</cp:lastModifiedBy>
  <cp:revision>15</cp:revision>
  <dcterms:created xsi:type="dcterms:W3CDTF">2021-07-01T06:28:28Z</dcterms:created>
  <dcterms:modified xsi:type="dcterms:W3CDTF">2024-04-09T03:20:35Z</dcterms:modified>
</cp:coreProperties>
</file>